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4F5F04-28D8-4780-A306-290CA6144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A509451-EC2D-47F5-B03C-F3BCE9CA4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BFFAC73-61EC-41B3-B120-32911EBB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D346-4097-4D82-B48C-9FB8EC6A0550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FEFA67-756E-4F58-9E19-A8149550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B9F3B4-2EF7-472A-8DBA-262BA34CA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993-9472-4E02-A8E2-B7BFEFE4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930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65C61F-F8FA-4085-973E-F7FEC5447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A78E364-B6DA-456A-962F-1E7697DAE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714262-F884-4458-AD85-C286DFA5A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D346-4097-4D82-B48C-9FB8EC6A0550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2D0ABD-1D49-4002-9BB1-D9A227A55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B33C4F2-19FC-4F71-9226-500B2B34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993-9472-4E02-A8E2-B7BFEFE4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78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D3593C8-F29E-4C48-A638-075653EB9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4DA10F2-B9A5-42A3-AE6F-9CEDA4713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7D9C4D-A98C-4103-B9B6-EBD7C1B2C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D346-4097-4D82-B48C-9FB8EC6A0550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50AE40-7CB8-40AA-87BC-3FA1FF840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FFCB93-00FD-4DBF-B272-3343ACE23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993-9472-4E02-A8E2-B7BFEFE4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1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7DB3BC-9B1B-409B-8408-7B4C61D0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24A9643-E748-46A7-A977-AC89476C2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237D29D-3511-4CA7-9DE1-0B36EE357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D346-4097-4D82-B48C-9FB8EC6A0550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ED058AE-390D-4B56-BF2A-A3195F2D1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EB66BC-7231-4BE6-8DAE-920532D8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993-9472-4E02-A8E2-B7BFEFE4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534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ECE04A-14DA-40DC-89ED-C8CF6BD5D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888150-D7BE-408F-8749-8C8F019BA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903649-88BC-4C3F-9632-EDD797AE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D346-4097-4D82-B48C-9FB8EC6A0550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49CA0F0-CBE5-4326-A83A-C6E2F22A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6784E8-5B45-4B53-8BBC-6DA09EECF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993-9472-4E02-A8E2-B7BFEFE4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414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BCA3D1-ADD5-4B1D-A8D5-5B489119B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9052D9-9639-4093-B280-7BE11F429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82D7B2A-F2C4-4CD8-BBD7-F606D3047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A877EEA-7E45-43B7-860C-EFE6DFA0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D346-4097-4D82-B48C-9FB8EC6A0550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FAAC123-54B2-47E7-9D2C-A6BEDC2C0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E3D6A4-3496-49C8-A32B-32F8DC9EC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993-9472-4E02-A8E2-B7BFEFE4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14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781058-A28C-41AD-BC44-3C10F143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4B0096E-4BE1-43AA-A87E-3A36064B3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B2AEE6A-0E94-4702-A7FA-13CFF0DFA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EC08134-8023-42EE-A4BE-5AF2D3697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390667F-C40B-4BD0-B44A-8F013F1E0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45A6D80-97EE-4143-8549-978A28B8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D346-4097-4D82-B48C-9FB8EC6A0550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F4B8FB1-B144-44A8-A28C-60F5BE8E2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C56C31B-70EE-4CB8-B5D5-EC9D639C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993-9472-4E02-A8E2-B7BFEFE4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90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8FB6E2-DFB2-4556-B7CC-A7E77D5E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2ED8DBE-B963-48B4-B6B8-DA09C642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D346-4097-4D82-B48C-9FB8EC6A0550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3665EAB-6F35-4AEF-985C-6E866666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42771CB-7DFD-4121-9E24-5206B635E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993-9472-4E02-A8E2-B7BFEFE4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807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7737890-C7C1-40EE-847D-163CA114F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D346-4097-4D82-B48C-9FB8EC6A0550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0F4AD0-D033-414F-91EF-65788E79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CDDF392-7788-47E6-9ABE-7432D074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993-9472-4E02-A8E2-B7BFEFE4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393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A78A4C-D307-461A-AD69-A7FF009EA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7489E3-3FDE-401A-9BF3-10770843A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905EAC5-39CF-4C12-A0CE-C5CBFB6FB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6E8FD90-1E88-4B8C-B1C7-8F1F9FEA3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D346-4097-4D82-B48C-9FB8EC6A0550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AA4FE8-3E62-45CA-9133-C0AB5B32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B3CE1B0-1366-4573-BC2A-8E2B66D52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993-9472-4E02-A8E2-B7BFEFE4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507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9A0243-6658-43E0-9064-735F570ED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69B3787-6B5E-4413-B717-297084243E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06DA1B3-12FE-49DB-B052-1C4DEAF0B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949E61-DD40-41DB-B65D-7A2B131F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D346-4097-4D82-B48C-9FB8EC6A0550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9BDBAC3-BFCE-4D02-9E51-C6623438B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26D09EA-DE8B-4514-9E7F-8ACB4981B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993-9472-4E02-A8E2-B7BFEFE4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99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EE5DE26-9DA1-46D2-B85E-85548B1A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954B6D1-1880-4C02-837B-0CC7ED226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D76E63-FB71-487A-A21C-BF3D5AB3B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ED346-4097-4D82-B48C-9FB8EC6A0550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6253E5-C219-4B40-84C9-4440EA743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D7E6B0-ACA4-47F9-B043-26AAE6FA7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5993-9472-4E02-A8E2-B7BFEFE4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79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98C9B44-D87F-4459-92FF-DD7F09D17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343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8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2023-08-29T06:07:00Z</dcterms:created>
  <dcterms:modified xsi:type="dcterms:W3CDTF">2024-04-17T14:54:33Z</dcterms:modified>
</cp:coreProperties>
</file>